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8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8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9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17F5-1EF6-4B35-B0FE-9BA21354D47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36DF0-CB4A-4B21-B825-3F7AEAF4D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Business Case #2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There is a GDS rate of $99 with a 10% commission.  The guest is a member of the brand’s rewards program. 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much of the $99 is getting paid to or deducted by the brand and/or third </a:t>
            </a:r>
            <a:r>
              <a:rPr lang="en-US" sz="2800" dirty="0"/>
              <a:t>parties </a:t>
            </a:r>
            <a:r>
              <a:rPr lang="en-US" sz="2800" dirty="0" smtClean="0"/>
              <a:t>as a cost </a:t>
            </a:r>
            <a:r>
              <a:rPr lang="en-US" sz="2800" dirty="0"/>
              <a:t>of doing </a:t>
            </a:r>
            <a:r>
              <a:rPr lang="en-US" sz="2800" dirty="0" smtClean="0"/>
              <a:t>business before labor and controllable costs are incurred?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5815781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2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9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Business Case #2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HGI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5815781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200" b="1" dirty="0" smtClean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228600" y="1066799"/>
            <a:ext cx="8763000" cy="56633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Brand					Third Party</a:t>
            </a:r>
          </a:p>
          <a:p>
            <a:pPr marL="0" indent="0">
              <a:buNone/>
            </a:pPr>
            <a:r>
              <a:rPr lang="en-US" sz="2400" dirty="0" smtClean="0"/>
              <a:t>GDS Channel Cost	$4.50		TA </a:t>
            </a:r>
            <a:r>
              <a:rPr lang="en-US" sz="2400" dirty="0" err="1" smtClean="0"/>
              <a:t>Comm</a:t>
            </a:r>
            <a:r>
              <a:rPr lang="en-US" sz="2400" dirty="0" smtClean="0"/>
              <a:t> (10%)	$9.90	</a:t>
            </a:r>
          </a:p>
          <a:p>
            <a:pPr marL="0" indent="0">
              <a:buNone/>
            </a:pPr>
            <a:r>
              <a:rPr lang="en-US" sz="2400" dirty="0" smtClean="0"/>
              <a:t>Transaction Cost	$0.18		Credit Card (2.5%)</a:t>
            </a:r>
            <a:r>
              <a:rPr lang="en-US" sz="2400" dirty="0"/>
              <a:t>	</a:t>
            </a:r>
            <a:r>
              <a:rPr lang="en-US" sz="2400" dirty="0" smtClean="0"/>
              <a:t>$2.48</a:t>
            </a:r>
          </a:p>
          <a:p>
            <a:pPr marL="0" indent="0">
              <a:buNone/>
            </a:pPr>
            <a:r>
              <a:rPr lang="en-US" sz="2400" dirty="0" smtClean="0"/>
              <a:t>Franchise Fee (5%)	$4.95		FFE </a:t>
            </a:r>
            <a:r>
              <a:rPr lang="en-US" sz="2400" dirty="0"/>
              <a:t>Reserve (5%)	$4.95 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 smtClean="0"/>
              <a:t>Program Fee (4%)	$3.96		</a:t>
            </a:r>
          </a:p>
          <a:p>
            <a:pPr marL="0" indent="0">
              <a:buNone/>
            </a:pPr>
            <a:r>
              <a:rPr lang="en-US" sz="2400" dirty="0" smtClean="0"/>
              <a:t>FST Program (3.6%)	$3.56</a:t>
            </a:r>
          </a:p>
          <a:p>
            <a:pPr marL="0" indent="0">
              <a:buNone/>
            </a:pPr>
            <a:r>
              <a:rPr lang="en-US" sz="600" dirty="0" smtClean="0"/>
              <a:t>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Total		          $17.15				          $17.33</a:t>
            </a:r>
          </a:p>
          <a:p>
            <a:pPr marL="0" indent="0">
              <a:buNone/>
            </a:pPr>
            <a:endParaRPr lang="en-US" sz="24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                                      </a:t>
            </a:r>
            <a:r>
              <a:rPr lang="en-US" sz="2800" b="1" dirty="0" smtClean="0">
                <a:solidFill>
                  <a:srgbClr val="10E07D"/>
                </a:solidFill>
              </a:rPr>
              <a:t>Grand Total = $34.48 / 34.8%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5206181" y="2947219"/>
            <a:ext cx="865238" cy="45720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Business Case #2</vt:lpstr>
      <vt:lpstr>Business Case #2 HGI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#2</dc:title>
  <dc:creator>Adam Hutsler</dc:creator>
  <cp:lastModifiedBy>Apple User</cp:lastModifiedBy>
  <cp:revision>1</cp:revision>
  <dcterms:created xsi:type="dcterms:W3CDTF">2013-08-13T19:07:17Z</dcterms:created>
  <dcterms:modified xsi:type="dcterms:W3CDTF">2013-09-12T19:12:22Z</dcterms:modified>
</cp:coreProperties>
</file>